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E6548E2-153A-7AF2-03FE-B2631B461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Technikon Web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BEFB582-03AB-B81B-2502-18B305A3DD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Alexandros </a:t>
            </a:r>
            <a:r>
              <a:rPr lang="en-US" sz="2400" dirty="0" err="1"/>
              <a:t>Aristeridis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22654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8A333A-719D-BDB3-E208-AD2AB719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Technikon Web</a:t>
            </a:r>
            <a:endParaRPr lang="el-GR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AC02E541-0171-B43F-0A8D-F50274A59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1923"/>
            <a:ext cx="6202032" cy="3248271"/>
          </a:xfrm>
          <a:prstGeom prst="rect">
            <a:avLst/>
          </a:prstGeom>
        </p:spPr>
      </p:pic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00B9A57-4F8A-D7B3-9CF6-AD4D0131D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5871" y="3222035"/>
            <a:ext cx="6715369" cy="3603600"/>
          </a:xfr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E6459A57-A132-BBAF-9347-45BF2C478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385" y="2054054"/>
            <a:ext cx="6202033" cy="3302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0BC380-346D-0176-CA81-5DD79E6C4D95}"/>
              </a:ext>
            </a:extLst>
          </p:cNvPr>
          <p:cNvSpPr txBox="1"/>
          <p:nvPr/>
        </p:nvSpPr>
        <p:spPr>
          <a:xfrm>
            <a:off x="570593" y="214782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  <a:r>
              <a:rPr lang="el-GR" dirty="0"/>
              <a:t> </a:t>
            </a:r>
            <a:r>
              <a:rPr lang="en-US" dirty="0"/>
              <a:t>Technikon from a </a:t>
            </a:r>
            <a:r>
              <a:rPr lang="el-GR" dirty="0"/>
              <a:t>J</a:t>
            </a:r>
            <a:r>
              <a:rPr lang="en-US" dirty="0"/>
              <a:t>ava </a:t>
            </a:r>
            <a:r>
              <a:rPr lang="el-GR" dirty="0"/>
              <a:t>a</a:t>
            </a:r>
            <a:r>
              <a:rPr lang="en-US" dirty="0" err="1"/>
              <a:t>pplication</a:t>
            </a:r>
            <a:r>
              <a:rPr lang="en-US" dirty="0"/>
              <a:t> to</a:t>
            </a:r>
            <a:r>
              <a:rPr lang="el-GR" dirty="0"/>
              <a:t> </a:t>
            </a:r>
            <a:r>
              <a:rPr lang="en-US" dirty="0"/>
              <a:t>Web application using Jakarta RESTful web services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743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F59213B-0C9C-E9B2-9A8B-691F84A8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Technikon Web</a:t>
            </a:r>
            <a:endParaRPr lang="el-GR" dirty="0"/>
          </a:p>
        </p:txBody>
      </p: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36A39278-A9DD-8824-0163-935FD89EF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818"/>
            <a:ext cx="6886602" cy="2962698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FEAF6323-E547-5422-A08D-A3B97D24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8" y="4052496"/>
            <a:ext cx="6159913" cy="2805504"/>
          </a:xfrm>
          <a:prstGeom prst="rect">
            <a:avLst/>
          </a:prstGeom>
        </p:spPr>
      </p:pic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75F6CB39-44EF-FF10-CF70-E21978FF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21931" y="3094235"/>
            <a:ext cx="6389621" cy="376376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EA680B-68C5-7A37-2205-895B08E56565}"/>
              </a:ext>
            </a:extLst>
          </p:cNvPr>
          <p:cNvSpPr txBox="1"/>
          <p:nvPr/>
        </p:nvSpPr>
        <p:spPr>
          <a:xfrm>
            <a:off x="6878927" y="2216910"/>
            <a:ext cx="531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wildFly</a:t>
            </a:r>
            <a:r>
              <a:rPr lang="en-US" dirty="0"/>
              <a:t> to deploy Jakarta application and</a:t>
            </a:r>
            <a:r>
              <a:rPr lang="el-GR" dirty="0"/>
              <a:t> P</a:t>
            </a:r>
            <a:r>
              <a:rPr lang="en-US" dirty="0" err="1"/>
              <a:t>ostman</a:t>
            </a:r>
            <a:r>
              <a:rPr lang="en-US" dirty="0"/>
              <a:t> to test the API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1744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DF6AE6-6AB6-A08E-63D8-D56D1B9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Technikon Web</a:t>
            </a:r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8D0AC3CE-9C81-76A5-1037-3F1D799E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844" y="1950720"/>
            <a:ext cx="6334852" cy="2956560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080867BF-0C28-EC41-0BEC-A6CC478B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6560"/>
            <a:ext cx="6608064" cy="3752344"/>
          </a:xfrm>
          <a:prstGeom prst="rect">
            <a:avLst/>
          </a:prstGeom>
        </p:spPr>
      </p:pic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59E2EF13-D5F3-49A8-9454-729789ED2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09311" y="3901440"/>
            <a:ext cx="6282689" cy="295656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2CA06-8EEA-517C-5F72-B6B1074A2D11}"/>
              </a:ext>
            </a:extLst>
          </p:cNvPr>
          <p:cNvSpPr txBox="1"/>
          <p:nvPr/>
        </p:nvSpPr>
        <p:spPr>
          <a:xfrm>
            <a:off x="680321" y="2268974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</a:t>
            </a:r>
            <a:r>
              <a:rPr lang="en-US" b="1" dirty="0"/>
              <a:t>Angular</a:t>
            </a:r>
            <a:r>
              <a:rPr lang="en-US" dirty="0"/>
              <a:t> for the front end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52097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B6F718-FA51-A2D3-A68D-8C5722F89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Technikon Web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B08762-868F-39D9-EC62-622E5A248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b="1" dirty="0"/>
              <a:t>Thank you!</a:t>
            </a:r>
            <a:endParaRPr lang="el-GR" sz="8000" b="1" dirty="0"/>
          </a:p>
        </p:txBody>
      </p:sp>
    </p:spTree>
    <p:extLst>
      <p:ext uri="{BB962C8B-B14F-4D97-AF65-F5344CB8AC3E}">
        <p14:creationId xmlns:p14="http://schemas.microsoft.com/office/powerpoint/2010/main" val="817103964"/>
      </p:ext>
    </p:extLst>
  </p:cSld>
  <p:clrMapOvr>
    <a:masterClrMapping/>
  </p:clrMapOvr>
</p:sld>
</file>

<file path=ppt/theme/theme1.xml><?xml version="1.0" encoding="utf-8"?>
<a:theme xmlns:a="http://schemas.openxmlformats.org/drawingml/2006/main" name="Βερολίνο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Βερολίνο</Template>
  <TotalTime>42</TotalTime>
  <Words>50</Words>
  <Application>Microsoft Macintosh PowerPoint</Application>
  <PresentationFormat>Ευρεία οθόνη</PresentationFormat>
  <Paragraphs>10</Paragraphs>
  <Slides>5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Βερολίνο</vt:lpstr>
      <vt:lpstr>Technikon Web</vt:lpstr>
      <vt:lpstr>Technikon Web</vt:lpstr>
      <vt:lpstr>Technikon Web</vt:lpstr>
      <vt:lpstr>Technikon Web</vt:lpstr>
      <vt:lpstr>Technikon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ALEXANDROS ARISTERIDIS</dc:creator>
  <cp:lastModifiedBy>ALEXANDROS ARISTERIDIS</cp:lastModifiedBy>
  <cp:revision>1</cp:revision>
  <dcterms:created xsi:type="dcterms:W3CDTF">2024-10-03T16:48:59Z</dcterms:created>
  <dcterms:modified xsi:type="dcterms:W3CDTF">2024-10-03T17:31:05Z</dcterms:modified>
</cp:coreProperties>
</file>